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8" r:id="rId10"/>
    <p:sldId id="263" r:id="rId11"/>
    <p:sldId id="264" r:id="rId12"/>
    <p:sldId id="266" r:id="rId13"/>
    <p:sldId id="270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92A8-26B1-484F-80C6-16712BD54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3ED72-BF0B-4D3C-83CA-202BA33293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F55D7-9414-4189-BB6A-259537C1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719A-4C9F-451A-9306-B0E8DB49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0610C-5649-420E-9BBC-2EA2413AE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48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1AF9-DCB3-43B9-B44D-FF3FC1A1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AC784-5B5B-4985-9927-CED0E909D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4C11EE-0924-4C1A-9406-AB6741BE0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7CE65-B2B4-43BF-95E0-449E963E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38BE3-A169-4710-AC71-8742FF74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07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59896-6098-4B04-8055-230E804CC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21D3A-0BBE-4A17-99E5-53398A62E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EDE8-892A-4F9F-B81B-7752503D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C78E6-93A7-4215-A27A-5D8E232A9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320FE-C277-455C-A94E-2DD26D17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1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2575-0E6B-402B-93F4-51777CC9B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D31E9-C3E8-432C-AC3B-20EDB6A56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16E1A-B237-43A6-A14A-35417719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069C6-366D-4B63-B948-AA1E808B2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183D-7E91-4CAA-8B38-FD11FEAF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E6CB-CACE-4262-B825-3A27B8E87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7F5B9-4B25-4A5A-B301-B3C8C7ED5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8F7D-B0A5-4746-8BB8-9D580DF8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4DF6B-93B2-4C27-A1BF-31A20292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2BFF9-48E9-419A-8269-72146042D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72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B3C1E-68BE-47CD-9F9A-4900AE97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6FF05-615A-4715-ADF8-22C647AF6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16B4C-4ACE-40E2-A447-027EDD878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A6784-C129-4490-82BC-F8F3E92D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706D26-F52D-4060-8204-D5C80AD1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0B8E1-FA3E-46EE-BA50-94A98E22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15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0B48D-A314-46F2-BE36-D6C9C815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EA998-FF7B-4B51-8DF2-DAC998904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ECE4C-8548-4414-B284-84ED2EB2D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C2B1B-9569-4316-93CE-44F2A8799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A285A-6C39-4ACF-8063-7BCE9E736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3A8C11-87B9-4E05-8623-6D96621E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AC2AD-1848-46D6-81EC-EA7DD385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B366DA-F649-47A9-BA4A-E6141ADA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84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53166-3ABB-4B60-A5C3-D7990B49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9B60B3-4A54-4E61-B424-A76371838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6AC2F-0F72-4226-9DFD-5E4278C4B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EC01B1-AE32-4890-AB62-C85D263D4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30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CB7A7-76AB-4C9B-8101-26177524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EAB22-CEA8-4FF2-A555-C01849D8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DFE24-CCD7-4A83-8F60-BD85AED0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16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85F4-02FD-45C2-A460-05E9F316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5C04E-4D45-43D4-8165-3622A754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27D6E7-CD7D-4243-87FB-F47282458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743C9-F2D9-4903-890C-04105CE1A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592F6-EDF5-45FB-B7E4-DD51B60E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3D3C7-CCD5-4124-8D73-724847CC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5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0CF0C-2FD6-4E8E-A482-9FB32ED9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7B41A5-8F33-4B8B-95A4-99B208BC0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57F84C-7E3F-4F32-BD7B-0F716A7C5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8B4C8-7ADB-4B22-95B6-5C26B968E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D71B5-80CE-40F4-9AF1-3E03B24FC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85C4A-82B1-42F5-A5FA-EEC95D1A9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05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A44669-5DBD-4A66-8323-817A45FC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01B84E-03BD-479C-BE00-1363399D9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9DB0F-3138-4473-B822-6A9BFF6AC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0C39A-322F-424E-B9AD-24F590EE4FB3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EB02B-9023-4ED9-AC93-5C3F23F16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BF49-2938-4509-AAD6-CB1ED2B8E5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0F6FC-ABB4-493F-863F-3B65B1D5BA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2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ple@ingoldisthorpe.norfolk.sch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Welcome to Maple Class Years 3&amp;4 parents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D4FB4-4BA7-47EF-A2D1-36620A703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Class Teachers – Mr. Gachowicz &amp; Miss. Claxton</a:t>
            </a:r>
          </a:p>
          <a:p>
            <a:r>
              <a:rPr lang="en-GB" dirty="0">
                <a:solidFill>
                  <a:srgbClr val="FFFFFF"/>
                </a:solidFill>
              </a:rPr>
              <a:t>Class Support staff – Mrs. Wallis </a:t>
            </a:r>
          </a:p>
        </p:txBody>
      </p:sp>
    </p:spTree>
    <p:extLst>
      <p:ext uri="{BB962C8B-B14F-4D97-AF65-F5344CB8AC3E}">
        <p14:creationId xmlns:p14="http://schemas.microsoft.com/office/powerpoint/2010/main" val="35813198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Intervention/Catch-Up Provision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9244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Daily maths intervention if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Maths top up provision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Handwriting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Spellings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Times Tables 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Memory Games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Guided Reading Groups/Comprehension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Daily Readers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Individual readers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SoundDiscovery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6320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Rewards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9244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Pupil of the Day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Star of the Week – presented in Sharing Collective Worship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Team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Good deeds jar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Rewards are given for good work, correct behaviour, kind deeds, positive attitude, being helpful, working hard etc</a:t>
            </a:r>
          </a:p>
        </p:txBody>
      </p:sp>
    </p:spTree>
    <p:extLst>
      <p:ext uri="{BB962C8B-B14F-4D97-AF65-F5344CB8AC3E}">
        <p14:creationId xmlns:p14="http://schemas.microsoft.com/office/powerpoint/2010/main" val="3643901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Year 4 MTC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9244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Children will be tested on all their times tables up to 12x12 with an emphasis on the 6, 7, 8, 9 and 12 times 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Takes place in June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 online, digital format test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Spring term daily practise speed tables</a:t>
            </a:r>
          </a:p>
        </p:txBody>
      </p:sp>
    </p:spTree>
    <p:extLst>
      <p:ext uri="{BB962C8B-B14F-4D97-AF65-F5344CB8AC3E}">
        <p14:creationId xmlns:p14="http://schemas.microsoft.com/office/powerpoint/2010/main" val="947183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Trips this year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9244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Autumn term – West Stow Anglo-Saxon village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Spring term – How Hill Residential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Summer Term – Hunstanton Day Trip </a:t>
            </a:r>
          </a:p>
          <a:p>
            <a:r>
              <a:rPr lang="en-GB" dirty="0"/>
              <a:t>- Whole school trip</a:t>
            </a:r>
          </a:p>
        </p:txBody>
      </p:sp>
    </p:spTree>
    <p:extLst>
      <p:ext uri="{BB962C8B-B14F-4D97-AF65-F5344CB8AC3E}">
        <p14:creationId xmlns:p14="http://schemas.microsoft.com/office/powerpoint/2010/main" val="1823639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Contact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92442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Any queries please don’t hesitate to get in contact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Email – </a:t>
            </a:r>
            <a:r>
              <a:rPr lang="en-GB" dirty="0">
                <a:hlinkClick r:id="rId3"/>
              </a:rPr>
              <a:t>maple@ingoldisthorpe.norfolk.sch.uk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53193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Maple Class Weekly Timetable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2041474-690E-439D-B205-515C21F8E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872" y="1676095"/>
            <a:ext cx="13343615" cy="52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E874CB6-85A7-57FD-8B6A-1BBBD1257F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84606"/>
              </p:ext>
            </p:extLst>
          </p:nvPr>
        </p:nvGraphicFramePr>
        <p:xfrm>
          <a:off x="1646873" y="1210506"/>
          <a:ext cx="8898256" cy="5218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191">
                  <a:extLst>
                    <a:ext uri="{9D8B030D-6E8A-4147-A177-3AD203B41FA5}">
                      <a16:colId xmlns:a16="http://schemas.microsoft.com/office/drawing/2014/main" val="1957936073"/>
                    </a:ext>
                  </a:extLst>
                </a:gridCol>
                <a:gridCol w="1539813">
                  <a:extLst>
                    <a:ext uri="{9D8B030D-6E8A-4147-A177-3AD203B41FA5}">
                      <a16:colId xmlns:a16="http://schemas.microsoft.com/office/drawing/2014/main" val="3847375953"/>
                    </a:ext>
                  </a:extLst>
                </a:gridCol>
                <a:gridCol w="1539813">
                  <a:extLst>
                    <a:ext uri="{9D8B030D-6E8A-4147-A177-3AD203B41FA5}">
                      <a16:colId xmlns:a16="http://schemas.microsoft.com/office/drawing/2014/main" val="2884735774"/>
                    </a:ext>
                  </a:extLst>
                </a:gridCol>
                <a:gridCol w="1539813">
                  <a:extLst>
                    <a:ext uri="{9D8B030D-6E8A-4147-A177-3AD203B41FA5}">
                      <a16:colId xmlns:a16="http://schemas.microsoft.com/office/drawing/2014/main" val="1574838514"/>
                    </a:ext>
                  </a:extLst>
                </a:gridCol>
                <a:gridCol w="1539813">
                  <a:extLst>
                    <a:ext uri="{9D8B030D-6E8A-4147-A177-3AD203B41FA5}">
                      <a16:colId xmlns:a16="http://schemas.microsoft.com/office/drawing/2014/main" val="3017317283"/>
                    </a:ext>
                  </a:extLst>
                </a:gridCol>
                <a:gridCol w="1539813">
                  <a:extLst>
                    <a:ext uri="{9D8B030D-6E8A-4147-A177-3AD203B41FA5}">
                      <a16:colId xmlns:a16="http://schemas.microsoft.com/office/drawing/2014/main" val="3990451306"/>
                    </a:ext>
                  </a:extLst>
                </a:gridCol>
              </a:tblGrid>
              <a:tr h="15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Monday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Tuesday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Wednesday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Thursday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Friday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2097077006"/>
                  </a:ext>
                </a:extLst>
              </a:tr>
              <a:tr h="15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8.30 – 9.15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Registration/EMW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Registration/EMW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Registration/EMW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Registration/EMW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Registration/EMW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3120166900"/>
                  </a:ext>
                </a:extLst>
              </a:tr>
              <a:tr h="4404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AM 1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9.15-10.00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TT &amp; Maths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TT &amp; Maths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TT &amp; Maths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TT &amp; Maths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Yr.3 PE (Dance)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Yr.4 Computing/IT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641040406"/>
                  </a:ext>
                </a:extLst>
              </a:tr>
              <a:tr h="640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AM 1 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10.00 – 10.45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English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English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English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English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Tackling Tables Tests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Spelling Tests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3208452247"/>
                  </a:ext>
                </a:extLst>
              </a:tr>
              <a:tr h="15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10.45-11.00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Break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Break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Break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Break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Break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747257511"/>
                  </a:ext>
                </a:extLst>
              </a:tr>
              <a:tr h="892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AM 2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11.00-12.00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Guided Reading 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Handwriting/Spelling Rules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Guided Reading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Guided Reading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Music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Yr.4 PE (Dance)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Yr.3 Computing/IT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4212958800"/>
                  </a:ext>
                </a:extLst>
              </a:tr>
              <a:tr h="155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12.00-13.00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Lunch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Lunch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Lunch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Lunch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Lunch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1005184521"/>
                  </a:ext>
                </a:extLst>
              </a:tr>
              <a:tr h="277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13.00-13.15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Registration/Independent Read 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Registration/Independent Read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Registration/Independent Read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Registration/Independent Read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Registration/Independent Read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1656414181"/>
                  </a:ext>
                </a:extLst>
              </a:tr>
              <a:tr h="892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PM 1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13.15-14.20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Science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Yr. 3 PE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Yr.4 RSE/PSHE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EGPS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Art/DT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MFL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3449176966"/>
                  </a:ext>
                </a:extLst>
              </a:tr>
              <a:tr h="8922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PM 2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14.20 – 15.00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History/Geography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Yr. 4 PE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Yr.3 RSE/PSHE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Outdoor Learning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RE</a:t>
                      </a:r>
                      <a:endParaRPr lang="en-GB" sz="7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Homework Out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Collective Worship (Sharing)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3616336918"/>
                  </a:ext>
                </a:extLst>
              </a:tr>
              <a:tr h="564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PM 2</a:t>
                      </a:r>
                      <a:endParaRPr lang="en-GB" sz="7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15.00-15.15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Collective Worship 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Collective Worship (Singing)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Collective Worship 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Collective Worship</a:t>
                      </a:r>
                      <a:endParaRPr lang="en-GB" sz="7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dirty="0">
                          <a:effectLst/>
                        </a:rPr>
                        <a:t>Collective Worship (Sharing)</a:t>
                      </a:r>
                      <a:endParaRPr lang="en-GB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513" marR="44513" marT="0" marB="0"/>
                </a:tc>
                <a:extLst>
                  <a:ext uri="{0D108BD9-81ED-4DB2-BD59-A6C34878D82A}">
                    <a16:rowId xmlns:a16="http://schemas.microsoft.com/office/drawing/2014/main" val="70357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710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Maple Class Weekly Timetable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51435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Tackling Tables are practised daily for fluency and help master multiplication and division facts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Whole class guided reading sessions 3xper week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PE twice a week so please ensure a suitable outdoor and indoor PE kit are at school at all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Swimming will be in the Spring Term. Swimming happens on a Friday.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Music recorders will resume, and Maple class will have this once a fortnight on a Thursday morning for music.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EMW – Early morning work from 8.30am – registration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873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Maple Class Weekly Timetable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38385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will continue to use Mount Amelia, the local area and the school for outdoor learning, once a week, on a Wednesday afternoon.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Daily collective worship for the whole school will be at 3.00 pm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356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Equipment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383857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ensure all school uniform and PE kits are clearly named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make sure a pair of wellies are at school all the time for wet play and outdoor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Waterproof trousers and jacket are no longer provided for wet play and outdoor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Equipment for lessons is all provided so no pencil cases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Suitable wear for the time of the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send in communication diaries and reading books everyday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Please send children in with a drinks bottle – water </a:t>
            </a:r>
          </a:p>
        </p:txBody>
      </p:sp>
    </p:spTree>
    <p:extLst>
      <p:ext uri="{BB962C8B-B14F-4D97-AF65-F5344CB8AC3E}">
        <p14:creationId xmlns:p14="http://schemas.microsoft.com/office/powerpoint/2010/main" val="2876013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Homework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57200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Homework is set on a Friday and returned the following Wednesday.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Homework is a grid system where children can opt to choose what they do each week.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Spellings are set at the start of each term and week by week dated, they follow age-appropriate spelling rules and national curriculum spellings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Spellings can also be found weekly on </a:t>
            </a:r>
            <a:r>
              <a:rPr lang="en-GB" dirty="0" err="1"/>
              <a:t>SpellingShed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Children each have a Log-in username and password for </a:t>
            </a:r>
            <a:r>
              <a:rPr lang="en-GB" dirty="0" err="1"/>
              <a:t>SpellingShed</a:t>
            </a:r>
            <a:r>
              <a:rPr lang="en-GB" dirty="0"/>
              <a:t> and Tackling Tables online and can be found in their communication diary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At KS2, it is expected that children read a minimum of 15 minutes every day and then record this in their communication diary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expected that children practise their times tables daily in a variety of ways  </a:t>
            </a:r>
          </a:p>
        </p:txBody>
      </p:sp>
    </p:spTree>
    <p:extLst>
      <p:ext uri="{BB962C8B-B14F-4D97-AF65-F5344CB8AC3E}">
        <p14:creationId xmlns:p14="http://schemas.microsoft.com/office/powerpoint/2010/main" val="1546349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Homework Grid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95E165-7623-8903-C858-26EA9DC93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855" y="1043935"/>
            <a:ext cx="8001693" cy="547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16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Reading</a:t>
            </a:r>
          </a:p>
        </p:txBody>
      </p:sp>
      <p:pic>
        <p:nvPicPr>
          <p:cNvPr id="3" name="Picture 2" descr="Literacy - Mr. P&amp;#39;s Class">
            <a:extLst>
              <a:ext uri="{FF2B5EF4-FFF2-40B4-BE49-F238E27FC236}">
                <a16:creationId xmlns:a16="http://schemas.microsoft.com/office/drawing/2014/main" id="{55C1EFFA-B596-412E-B7BE-5DEF5E53EB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3" y="1123950"/>
            <a:ext cx="7153275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683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ree Vector | Hand drawn back to school background">
            <a:extLst>
              <a:ext uri="{FF2B5EF4-FFF2-40B4-BE49-F238E27FC236}">
                <a16:creationId xmlns:a16="http://schemas.microsoft.com/office/drawing/2014/main" id="{1539FB69-84C0-4E76-A8DC-8FFB172141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7" b="1094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3E11C9-3E14-4E4F-B588-57154671B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2" y="-1210509"/>
            <a:ext cx="11268075" cy="242101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Snack/Lunch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34AE03B-58A6-4757-9D9D-866F83C69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9225"/>
            <a:ext cx="9144000" cy="4572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At KS2 children no longer are provided with a snack for break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KS2 eat the second half of lunch time at 12.30</a:t>
            </a:r>
          </a:p>
        </p:txBody>
      </p:sp>
    </p:spTree>
    <p:extLst>
      <p:ext uri="{BB962C8B-B14F-4D97-AF65-F5344CB8AC3E}">
        <p14:creationId xmlns:p14="http://schemas.microsoft.com/office/powerpoint/2010/main" val="939729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773</Words>
  <Application>Microsoft Office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Welcome to Maple Class Years 3&amp;4 parents</vt:lpstr>
      <vt:lpstr>Maple Class Weekly Timetable</vt:lpstr>
      <vt:lpstr>Maple Class Weekly Timetable</vt:lpstr>
      <vt:lpstr>Maple Class Weekly Timetable</vt:lpstr>
      <vt:lpstr>Equipment</vt:lpstr>
      <vt:lpstr>Homework</vt:lpstr>
      <vt:lpstr>Homework Grid</vt:lpstr>
      <vt:lpstr>Reading</vt:lpstr>
      <vt:lpstr>Snack/Lunch</vt:lpstr>
      <vt:lpstr>Intervention/Catch-Up Provision</vt:lpstr>
      <vt:lpstr>Rewards</vt:lpstr>
      <vt:lpstr>Year 4 MTC</vt:lpstr>
      <vt:lpstr>Trips this year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Maple Class Years 3&amp;4 parents</dc:title>
  <dc:creator>Tosh Gachowicz</dc:creator>
  <cp:lastModifiedBy>Tosh Gachowicz</cp:lastModifiedBy>
  <cp:revision>14</cp:revision>
  <dcterms:created xsi:type="dcterms:W3CDTF">2021-08-30T15:54:41Z</dcterms:created>
  <dcterms:modified xsi:type="dcterms:W3CDTF">2023-09-04T17:35:19Z</dcterms:modified>
</cp:coreProperties>
</file>