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0" r:id="rId8"/>
    <p:sldId id="262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320B0-6F86-4D08-A8F3-5924BD860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6CEE04-3FD5-4C33-ABF6-A4213512FC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5E8DF-168D-4004-AEB0-99998B445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37F6-3995-4DEF-B0FA-A7A354AF46A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FDEC3-FFB3-452F-874D-E5A716ABC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6ADA9-0495-408A-873E-185544FF3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279-A601-40DE-9C58-49A27BB91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91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54230-C7BC-4D11-A373-2DBDE7D13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EF03E2-C437-4461-95C1-D7E7F7F75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360BC-03A2-4D4A-B15A-ACA0780D2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37F6-3995-4DEF-B0FA-A7A354AF46A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588C4-753B-4B1C-9143-E88A5E6D3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F00B0-AB00-404C-8C03-5FFF9268D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279-A601-40DE-9C58-49A27BB91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9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856E43-A1D2-4C58-B46F-56B6E71227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6B4756-A208-489A-B4EC-8E616B59B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6F21F-D34F-4BB0-A64E-89A900272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37F6-3995-4DEF-B0FA-A7A354AF46A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D3AAE-830B-4701-800C-D56709113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CA7B4-A899-436D-91F0-ECB08F21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279-A601-40DE-9C58-49A27BB91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48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28896-ABA5-42B5-9CA0-AE12C8644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AFEED-F0FD-4FD5-BBF1-956E608FA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060CF-3B90-49E6-BE3D-32112FF6B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37F6-3995-4DEF-B0FA-A7A354AF46A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C987E-1FBE-44A6-B95A-CF070A368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D7F55-8B39-4238-9888-F1C1ACB74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279-A601-40DE-9C58-49A27BB91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30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6DF2-D40A-4B2C-9402-4CEA23EF0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72F65C-E7F7-479D-B82C-DAC872532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CE8CF-4433-410E-9DBC-6BB1EBBB9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37F6-3995-4DEF-B0FA-A7A354AF46A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63DA2-9DBE-4F59-9045-E51F97D16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99D8D-F270-44BB-B962-14941AEF4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279-A601-40DE-9C58-49A27BB91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50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1ED5A-1BD3-4657-B954-D5737C8C9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6D762-B1FA-4D23-9F83-E0A66E0D14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DFC8D4-F355-4C70-8338-E274C9970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F1658-8D79-4635-8C7D-163AADBAD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37F6-3995-4DEF-B0FA-A7A354AF46A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F7496-909F-49EF-847E-062C43428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BB950-A1F0-4D1A-94C7-05755E6C9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279-A601-40DE-9C58-49A27BB91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21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7307C-4E7A-4B06-A5DB-B662AD5CF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0C881-188F-42AD-8DB1-DE42E82E4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09C15B-C8CF-40A4-B050-35162CCFE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1D6442-901F-439F-B8C3-C5DE5504A1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43851B-322B-42BE-957A-846D361D50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BDCF36-E71C-4566-941A-4F9C4C5BB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37F6-3995-4DEF-B0FA-A7A354AF46A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0A1732-FA94-4237-9572-3BC88A64D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DADB86-B746-4F5A-B825-8BFBF283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279-A601-40DE-9C58-49A27BB91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17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2D54E-AB66-4961-A5E4-EE8A85366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309D0-72D3-49E3-B98F-C739CF773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37F6-3995-4DEF-B0FA-A7A354AF46A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8EDEFE-B9CC-4557-AFA4-61697F9E1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948853-AF14-4147-8D80-A9BB671A7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279-A601-40DE-9C58-49A27BB91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80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494D02-955B-4872-8BEE-92058B01C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37F6-3995-4DEF-B0FA-A7A354AF46A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601E16-3487-49C3-A3CD-8F6BC10FF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A7915A-5B45-442C-9D9B-F836D3950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279-A601-40DE-9C58-49A27BB91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91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D3A4D-809B-43B7-8AD2-3B8F8B874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04902-C704-43BE-8487-CCBBB8AE4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B5EB7D-CB85-41E8-95C6-7ED9243B0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A6FBA-9E94-4FED-863F-30681F5C4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37F6-3995-4DEF-B0FA-A7A354AF46A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D04A59-284B-49C3-8DF2-B259F976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9E4D1F-2DB2-4FD6-9566-9DB72FFF0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279-A601-40DE-9C58-49A27BB91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65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F7ECE-991D-4E21-BC79-E56726E4E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D723AE-27FE-4DCD-895B-4792CB9C69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C1E293-3572-46FA-A6F2-15F1E2109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667F0B-160A-4E0A-9E05-466F199A7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37F6-3995-4DEF-B0FA-A7A354AF46A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26CC6-01F2-4103-881F-5D950CC7E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F8834B-C566-45FA-BA9A-5FCE9BF8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279-A601-40DE-9C58-49A27BB91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1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03F23A-4016-448A-8AA9-9109A1AD4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7E542-CC2F-4764-8A67-422AF9243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9D360-88E4-44C6-8CAB-960AB00D6C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537F6-3995-4DEF-B0FA-A7A354AF46A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ACFE3-5739-40B9-9BB4-1FDE2D219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59A0C-519B-48C2-98C7-8BD3CB98B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4D279-A601-40DE-9C58-49A27BB91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12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BEB48-51F0-46E5-9A45-7F2C17AF0E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Welcome to Willow Class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0A5A21-E208-438D-AE6A-BA2B8AE68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0153" y="4696988"/>
            <a:ext cx="9144000" cy="1655762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699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1E047-464A-4F11-903D-49EFB361F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9EC97-A6E2-4B51-8135-BDE3E0DE2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 your support and encouraging your children to become independent </a:t>
            </a:r>
          </a:p>
          <a:p>
            <a:r>
              <a:rPr lang="en-GB" dirty="0"/>
              <a:t>Our door is always open please ring either the office or contact us via office or admin e-mail. </a:t>
            </a:r>
          </a:p>
        </p:txBody>
      </p:sp>
    </p:spTree>
    <p:extLst>
      <p:ext uri="{BB962C8B-B14F-4D97-AF65-F5344CB8AC3E}">
        <p14:creationId xmlns:p14="http://schemas.microsoft.com/office/powerpoint/2010/main" val="3948005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AE941-1F9E-4BA4-A180-39AE9DA47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  House keeping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F979-36F3-46E8-9911-7ABBB8619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Homework – Return Monday issued out on Friday  weekend to complete reading to take place each night over the week </a:t>
            </a:r>
          </a:p>
          <a:p>
            <a:r>
              <a:rPr lang="en-GB" dirty="0"/>
              <a:t>Book bags and tuff bags /size of bags </a:t>
            </a:r>
          </a:p>
          <a:p>
            <a:r>
              <a:rPr lang="en-GB" dirty="0"/>
              <a:t>Bags need to be draw string to fit on the pegs in the classroom otherwise have to be stored outside  </a:t>
            </a:r>
          </a:p>
          <a:p>
            <a:r>
              <a:rPr lang="en-GB" dirty="0"/>
              <a:t>Drinks bottle  : time is given for children to drink after exercise and snack</a:t>
            </a:r>
          </a:p>
          <a:p>
            <a:r>
              <a:rPr lang="en-GB" dirty="0"/>
              <a:t>Child of the week will replace show and tell so we can celebrate each </a:t>
            </a:r>
            <a:r>
              <a:rPr lang="en-GB" dirty="0" err="1"/>
              <a:t>childs</a:t>
            </a:r>
            <a:r>
              <a:rPr lang="en-GB" dirty="0"/>
              <a:t> individual talents and uniqueness</a:t>
            </a:r>
          </a:p>
          <a:p>
            <a:r>
              <a:rPr lang="en-GB" dirty="0"/>
              <a:t>To look at e-mails regularly  for letters </a:t>
            </a:r>
          </a:p>
          <a:p>
            <a:r>
              <a:rPr lang="en-GB" dirty="0"/>
              <a:t>Snack fruit is provided but limited  You can bring in own if you prefer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079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3A682-6A08-4CE6-A522-DC9291437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Timetable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79558-8D4D-4CDB-A6CF-019C74D80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 Monday Thursday pm – please keep kits in school at all times  as children complete the daily mile </a:t>
            </a:r>
          </a:p>
          <a:p>
            <a:r>
              <a:rPr lang="en-GB" dirty="0"/>
              <a:t>Mornings maths and English  pm Topic / science /foundation subjects and the arts </a:t>
            </a:r>
          </a:p>
          <a:p>
            <a:r>
              <a:rPr lang="en-GB" dirty="0"/>
              <a:t>Wednesdays Mount Amelia/outdoor learning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642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161F6-E97E-449C-AF0C-79B22B85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Events throughout the year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28D5C-E5F3-4780-BB3E-398F10786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  We thank you for your support </a:t>
            </a:r>
          </a:p>
          <a:p>
            <a:r>
              <a:rPr lang="en-GB" dirty="0"/>
              <a:t>Sharing assemblies </a:t>
            </a:r>
          </a:p>
          <a:p>
            <a:r>
              <a:rPr lang="en-GB" dirty="0"/>
              <a:t>Sports evening </a:t>
            </a:r>
          </a:p>
          <a:p>
            <a:r>
              <a:rPr lang="en-GB" dirty="0"/>
              <a:t>Music evening </a:t>
            </a:r>
          </a:p>
          <a:p>
            <a:r>
              <a:rPr lang="en-GB" dirty="0"/>
              <a:t>Church services: Harvest remembrance Christingle Christmas Easter and leavers </a:t>
            </a:r>
          </a:p>
          <a:p>
            <a:r>
              <a:rPr lang="en-GB" dirty="0"/>
              <a:t>Friends  events Christmas Fayre </a:t>
            </a:r>
          </a:p>
          <a:p>
            <a:r>
              <a:rPr lang="en-GB" dirty="0"/>
              <a:t>Nativity /summer show </a:t>
            </a:r>
          </a:p>
          <a:p>
            <a:r>
              <a:rPr lang="en-GB" dirty="0"/>
              <a:t>Raffles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89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93445-3364-4858-A757-1ABF4C9BF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Expectations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B90A4-B282-4B18-A123-7868672F3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Working towards key stage 1 </a:t>
            </a:r>
            <a:r>
              <a:rPr lang="en-GB" dirty="0" err="1"/>
              <a:t>sats</a:t>
            </a:r>
            <a:r>
              <a:rPr lang="en-GB" dirty="0"/>
              <a:t> : Writing Reading 2 papers  and Maths  2 papers  grammar </a:t>
            </a:r>
          </a:p>
          <a:p>
            <a:r>
              <a:rPr lang="en-GB" dirty="0"/>
              <a:t>Continue with phonics  retest phonics </a:t>
            </a:r>
          </a:p>
          <a:p>
            <a:r>
              <a:rPr lang="en-GB" dirty="0"/>
              <a:t>Tackling tables 2,5,10,3,4  multiples and division</a:t>
            </a:r>
          </a:p>
          <a:p>
            <a:r>
              <a:rPr lang="en-GB" dirty="0"/>
              <a:t>Reading stamina </a:t>
            </a:r>
          </a:p>
          <a:p>
            <a:r>
              <a:rPr lang="en-GB" dirty="0"/>
              <a:t>Beginning of year phonics and grammar based half way through greater writing emphasis 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845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023C-BB58-4090-B9A3-306D1868C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Responsibilty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383A1-9EDA-4359-B8D1-B358AB9A5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We encourage all children to develop their independent skills  therefore expecting them to be responsible for their own belongings </a:t>
            </a:r>
          </a:p>
          <a:p>
            <a:r>
              <a:rPr lang="en-GB" dirty="0"/>
              <a:t>Clothing </a:t>
            </a:r>
          </a:p>
          <a:p>
            <a:r>
              <a:rPr lang="en-GB" dirty="0"/>
              <a:t>Book bags </a:t>
            </a:r>
          </a:p>
          <a:p>
            <a:r>
              <a:rPr lang="en-GB" dirty="0"/>
              <a:t>Drinks bottles </a:t>
            </a:r>
          </a:p>
          <a:p>
            <a:r>
              <a:rPr lang="en-GB" dirty="0"/>
              <a:t>Sun cream </a:t>
            </a:r>
          </a:p>
          <a:p>
            <a:r>
              <a:rPr lang="en-GB" dirty="0"/>
              <a:t>Washing hands </a:t>
            </a:r>
          </a:p>
          <a:p>
            <a:r>
              <a:rPr lang="en-GB" dirty="0"/>
              <a:t>Ordering lunch </a:t>
            </a:r>
          </a:p>
          <a:p>
            <a:r>
              <a:rPr lang="en-GB" dirty="0"/>
              <a:t>Homework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262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6CA1A-34D0-4793-9420-7E0B78C44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/communication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CE84E-010A-4295-8AA4-A7A57ECF5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To read daily  and to read regularly a more difficult text to your children as well </a:t>
            </a:r>
          </a:p>
          <a:p>
            <a:pPr marL="0" indent="0">
              <a:buNone/>
            </a:pPr>
            <a:r>
              <a:rPr lang="en-GB" dirty="0"/>
              <a:t>If you have an issue record it in the diary so children can tell the teacher to look in or the door is always open or ring up for an appointment </a:t>
            </a:r>
          </a:p>
          <a:p>
            <a:pPr marL="0" indent="0">
              <a:buNone/>
            </a:pPr>
            <a:r>
              <a:rPr lang="en-GB" dirty="0"/>
              <a:t>If the child needs their book changing don’t wait for the next week inform the teacher and it can be changed on that day </a:t>
            </a:r>
          </a:p>
          <a:p>
            <a:pPr marL="0" indent="0">
              <a:buNone/>
            </a:pPr>
            <a:r>
              <a:rPr lang="en-GB" dirty="0"/>
              <a:t>Library books will be issued on Friday and swapped over on Fridays.  These will stay in school for the time being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636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2E406-CC8F-4A7E-83E9-828F9A461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all make mistakes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2ECD4-36CC-4D22-BFBF-C7176F767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School ethos is that its ok to make mistakes. We can learn from our mistakes  </a:t>
            </a:r>
          </a:p>
          <a:p>
            <a:r>
              <a:rPr lang="en-GB" dirty="0"/>
              <a:t>We don’t use rubbers only on final copies of writing to encourage presentation skills </a:t>
            </a:r>
          </a:p>
          <a:p>
            <a:r>
              <a:rPr lang="en-GB" dirty="0"/>
              <a:t>Build confidence in their writing giving children a chance to express their thoughts </a:t>
            </a:r>
          </a:p>
        </p:txBody>
      </p:sp>
    </p:spTree>
    <p:extLst>
      <p:ext uri="{BB962C8B-B14F-4D97-AF65-F5344CB8AC3E}">
        <p14:creationId xmlns:p14="http://schemas.microsoft.com/office/powerpoint/2010/main" val="574820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CA37E-BBD0-4612-B845-EB9F852B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Named clothing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B8758-2267-4B1E-A14F-1B87EC351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Children are encouraged to look after their own clothing it helps if all clothing is named especially coats and wellies</a:t>
            </a:r>
          </a:p>
          <a:p>
            <a:r>
              <a:rPr lang="en-GB" dirty="0"/>
              <a:t>Plastic earrings for PE   </a:t>
            </a:r>
          </a:p>
        </p:txBody>
      </p:sp>
    </p:spTree>
    <p:extLst>
      <p:ext uri="{BB962C8B-B14F-4D97-AF65-F5344CB8AC3E}">
        <p14:creationId xmlns:p14="http://schemas.microsoft.com/office/powerpoint/2010/main" val="4052815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464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Welcome to Willow Class </vt:lpstr>
      <vt:lpstr>Class  House keeping </vt:lpstr>
      <vt:lpstr>Timetable  </vt:lpstr>
      <vt:lpstr>Events throughout the year </vt:lpstr>
      <vt:lpstr> Expectations </vt:lpstr>
      <vt:lpstr>Responsibilty</vt:lpstr>
      <vt:lpstr>Reading /communication  </vt:lpstr>
      <vt:lpstr>We all make mistakes </vt:lpstr>
      <vt:lpstr>Named clothing 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Willow Class</dc:title>
  <dc:creator>Willow-Ingoldisthorpe Primary School</dc:creator>
  <cp:lastModifiedBy>Willow-Ingoldisthorpe Primary School</cp:lastModifiedBy>
  <cp:revision>10</cp:revision>
  <dcterms:created xsi:type="dcterms:W3CDTF">2019-09-11T10:13:02Z</dcterms:created>
  <dcterms:modified xsi:type="dcterms:W3CDTF">2020-11-10T07:01:16Z</dcterms:modified>
</cp:coreProperties>
</file>